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3C0A-4036-423F-A5E3-E769F5E55123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E8690-8B81-4334-B209-6DA1E40AD9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ттч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ттч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ттч</dc:title>
  <dc:creator>Читал_зал_первый</dc:creator>
  <cp:lastModifiedBy>Читал_зал_первый</cp:lastModifiedBy>
  <cp:revision>1</cp:revision>
  <dcterms:created xsi:type="dcterms:W3CDTF">2015-02-05T07:13:47Z</dcterms:created>
  <dcterms:modified xsi:type="dcterms:W3CDTF">2015-02-05T07:13:59Z</dcterms:modified>
</cp:coreProperties>
</file>